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0" r:id="rId4"/>
    <p:sldId id="261" r:id="rId5"/>
    <p:sldId id="263" r:id="rId6"/>
    <p:sldId id="264" r:id="rId7"/>
    <p:sldId id="265" r:id="rId8"/>
    <p:sldId id="267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3C6C8-A89B-424E-BFD3-E88A369F3EF1}" type="datetimeFigureOut">
              <a:rPr lang="ru-RU" smtClean="0"/>
              <a:t>10.02.2023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5652D-C5D4-4592-9F6B-8548A0753B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917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9D27A9-DCE6-E341-8CFD-64A097104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7562C6C-5D0E-3063-03FA-4C67F6BEEE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5353C2-92DF-D823-DEA8-CAED8909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1BFE7-0976-4A46-BE0D-E96D3D3E54F7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AC37DC-BC1C-25A2-CFAE-295A2CDF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816C6-8618-8B66-89D5-D98FF9A5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26356-4336-4DA3-B207-6E54CA1DC2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035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9D3FD-E233-B1E8-65B6-E0ABE15BC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4055C0-8050-D2B5-E816-CD886CA37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E961AF-B2F0-36F3-C622-AB4F504E1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7271-000B-42F0-87F2-AB637138EDA5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BF702D-6306-92E0-80FE-3A3124DC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8CD40D-1187-6517-A2C5-59071604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26356-4336-4DA3-B207-6E54CA1DC2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3077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139101D-16D8-8130-EA95-ED1A974D55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3B1ACF4-2923-94E0-5C73-204701F58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F9DA6B-B625-6B7B-EA30-F90150C91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ABA2F-AAF5-4770-B771-A2BBAC692C52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D70F7E-4C31-FA8F-C8E6-EFB0F944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A1ADB3-9279-128A-B9B6-6F5A75B0B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26356-4336-4DA3-B207-6E54CA1DC2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162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3DBAE-3F23-9363-0910-A7CE7B0B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8596DA-D2A0-9DA4-C952-1D32C20C5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937317-3F0B-DCF7-F34A-851D07D93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955-BA8E-4457-9E7A-B5D51DFCEA73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2F90DB-3207-FDEB-2B0D-E62F37A9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52A99E-DC84-A8EB-57DE-69C9CB23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26356-4336-4DA3-B207-6E54CA1DC2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90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EE0C7A-0152-68FC-BAD7-07622AD69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7280EA-7706-ED5F-95E6-350236093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9E6502-D4C7-5778-0DA4-3DC294863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5F66-7015-4201-9666-6A8F161C73FD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39D83-6474-CBD5-95C6-643EC30FE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4D379-7454-466D-7582-AFC82EC1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26356-4336-4DA3-B207-6E54CA1DC2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5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5A663-01D0-EADF-6CAF-EA9394300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39932-4E24-3764-F8E0-90D4C93FD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B7D58CC-4678-96DC-781A-FBB33E0E2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6626C0-2B0C-0855-194A-2EBC43D5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49AB3-AE03-434C-A432-ACC10415253F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369FB5-5699-DEC1-0E2A-2CBCAC9C6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EB3274-AD93-412D-5D44-C6BA01DF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26356-4336-4DA3-B207-6E54CA1DC2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622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FDA080-3887-6F5C-1407-B8D8FC098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2276D7-AD62-8049-C07C-84728FFC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8FF196-25BE-AF82-C244-DF9B91BFF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A855CA2-243F-3B83-84F7-6E80773BE2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CADDEB3-FCFE-605D-FD94-2804BB553D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082A958-5296-E418-FFD9-2B8C9D46F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C027-9693-4E18-BDB3-35BA41F65A1E}" type="datetime1">
              <a:rPr lang="ru-RU" smtClean="0"/>
              <a:t>10.02.2023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A55CB2A-345F-84FB-7D0E-6FAFA2F8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97F4E49-2AF1-B56A-464B-1DF60437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26356-4336-4DA3-B207-6E54CA1DC2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749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ADF86-887B-FE4A-4B95-CEB44D05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3CFF8B-C688-7A07-CA52-7DF9B2D7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BEBF-08DE-43CC-BF65-84974D4A4387}" type="datetime1">
              <a:rPr lang="ru-RU" smtClean="0"/>
              <a:t>10.02.2023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88EB27-6B9E-42C1-6C37-1E430FEE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EB4B1A-EBFF-7E29-55E1-A086C2F16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26356-4336-4DA3-B207-6E54CA1DC2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02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112C1C9-E007-9508-F7AF-6FC950C9C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A41D-78C6-4184-9829-5A50E5D04684}" type="datetime1">
              <a:rPr lang="ru-RU" smtClean="0"/>
              <a:t>10.02.2023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D381959-373E-AAA5-A444-7DB4D642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F87C67-800F-6EE7-4B02-B39D3282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26356-4336-4DA3-B207-6E54CA1DC2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59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2980B-E075-83A7-B2BC-F7328C2C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9C5ACD-3584-A7A9-69CF-FFBC94884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5A33CF-5F0D-4F41-CDFC-4E27BE719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084551-723A-5730-21BE-7201D07CE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55AD-04D8-4F07-8F78-A065652EF3EE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4517E33-225D-255E-3AF3-7BF8CB211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5EE228-14DA-3410-95B8-0D1B7A1AB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26356-4336-4DA3-B207-6E54CA1DC2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669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21E66B-BB1E-827B-A5A8-150787BA0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989B39E-291A-8310-A040-B7D3AEA9A6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89BA827-5A0B-D6E3-8BCB-E1C6E8A53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566AD4-11B8-3387-5FD2-3DB65DD0A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0AAD-7EF1-4D50-914B-BED2FC676D9E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69B7B6-DAC9-7913-906B-062FB2275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E00529-B846-70E2-89F9-695EB880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26356-4336-4DA3-B207-6E54CA1DC2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783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8B7FC1-8EC1-011A-E6B4-39718F55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3F13DA-3238-ADFA-DC37-8F21B7751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816B30-DBB7-CE24-4B0D-49EE45F85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48360-772A-400B-9468-12AACD44E23F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E1A6D3-0AF8-9DAF-2781-5004B1611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B71F0B-3F5F-C9FC-87C5-07FF3771F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26356-4336-4DA3-B207-6E54CA1DC2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20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FAD7F043-4556-CDC1-DE46-CDFB2B87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0175"/>
            <a:ext cx="4114800" cy="365125"/>
          </a:xfrm>
        </p:spPr>
        <p:txBody>
          <a:bodyPr/>
          <a:lstStyle/>
          <a:p>
            <a:r>
              <a:rPr lang="ru-RU" sz="1200" dirty="0"/>
              <a:t>«</a:t>
            </a:r>
            <a:r>
              <a:rPr lang="ru-RU" sz="1200" dirty="0" err="1"/>
              <a:t>TankSimous</a:t>
            </a:r>
            <a:r>
              <a:rPr lang="ru-RU" sz="1200" dirty="0"/>
              <a:t>» </a:t>
            </a:r>
            <a:r>
              <a:rPr lang="ru-RU" sz="1200" dirty="0" err="1"/>
              <a:t>by</a:t>
            </a:r>
            <a:r>
              <a:rPr lang="ru-RU" sz="1200" dirty="0"/>
              <a:t> </a:t>
            </a:r>
            <a:r>
              <a:rPr lang="ru-RU" sz="1200" dirty="0" err="1"/>
              <a:t>Ry.Mikky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2779360-690A-FEAE-FA0A-9566F7966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0175"/>
            <a:ext cx="2743200" cy="365125"/>
          </a:xfrm>
        </p:spPr>
        <p:txBody>
          <a:bodyPr/>
          <a:lstStyle/>
          <a:p>
            <a:fld id="{44526356-4336-4DA3-B207-6E54CA1DC2E8}" type="slidenum">
              <a:rPr lang="ru-RU" smtClean="0"/>
              <a:t>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86047-65F8-3342-1DAA-EB033D5A5B08}"/>
              </a:ext>
            </a:extLst>
          </p:cNvPr>
          <p:cNvSpPr txBox="1"/>
          <p:nvPr/>
        </p:nvSpPr>
        <p:spPr>
          <a:xfrm>
            <a:off x="429192" y="46705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Танковый симулятор «</a:t>
            </a:r>
            <a:r>
              <a:rPr lang="ru-RU" sz="2800" dirty="0" err="1"/>
              <a:t>Tank</a:t>
            </a:r>
            <a:r>
              <a:rPr lang="ru-RU" sz="2800" dirty="0"/>
              <a:t> </a:t>
            </a:r>
            <a:r>
              <a:rPr lang="ru-RU" sz="2800" dirty="0" err="1"/>
              <a:t>Simous</a:t>
            </a:r>
            <a:r>
              <a:rPr lang="ru-RU" sz="2800" dirty="0"/>
              <a:t>»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8434098-746C-0858-92F4-41810360EC4A}"/>
              </a:ext>
            </a:extLst>
          </p:cNvPr>
          <p:cNvCxnSpPr>
            <a:cxnSpLocks/>
          </p:cNvCxnSpPr>
          <p:nvPr/>
        </p:nvCxnSpPr>
        <p:spPr>
          <a:xfrm>
            <a:off x="9374659" y="533142"/>
            <a:ext cx="0" cy="5877183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B22CF4-7B96-4B4A-DDBE-8B96D9A69206}"/>
              </a:ext>
            </a:extLst>
          </p:cNvPr>
          <p:cNvSpPr txBox="1"/>
          <p:nvPr/>
        </p:nvSpPr>
        <p:spPr>
          <a:xfrm>
            <a:off x="9571698" y="552759"/>
            <a:ext cx="23440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Синопсис</a:t>
            </a: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Особенности</a:t>
            </a:r>
            <a:endParaRPr lang="ru-RU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еханики</a:t>
            </a: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Дизайн уровней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Редактор уровней</a:t>
            </a:r>
          </a:p>
          <a:p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Перспективы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0E3E92-4358-74C4-E10B-5DFB1DA1C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879"/>
          <a:stretch/>
        </p:blipFill>
        <p:spPr bwMode="auto">
          <a:xfrm>
            <a:off x="863307" y="1221869"/>
            <a:ext cx="7585368" cy="49074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chemeClr val="accent2">
                <a:lumMod val="20000"/>
                <a:lumOff val="8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20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FAD7F043-4556-CDC1-DE46-CDFB2B87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0175"/>
            <a:ext cx="4114800" cy="365125"/>
          </a:xfrm>
        </p:spPr>
        <p:txBody>
          <a:bodyPr/>
          <a:lstStyle/>
          <a:p>
            <a:r>
              <a:rPr lang="ru-RU" sz="1200" dirty="0"/>
              <a:t>«</a:t>
            </a:r>
            <a:r>
              <a:rPr lang="ru-RU" sz="1200" dirty="0" err="1"/>
              <a:t>TankSimous</a:t>
            </a:r>
            <a:r>
              <a:rPr lang="ru-RU" sz="1200" dirty="0"/>
              <a:t>» </a:t>
            </a:r>
            <a:r>
              <a:rPr lang="ru-RU" sz="1200" dirty="0" err="1"/>
              <a:t>by</a:t>
            </a:r>
            <a:r>
              <a:rPr lang="ru-RU" sz="1200" dirty="0"/>
              <a:t> </a:t>
            </a:r>
            <a:r>
              <a:rPr lang="ru-RU" sz="1200" dirty="0" err="1"/>
              <a:t>Ry.Mikky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2779360-690A-FEAE-FA0A-9566F7966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0175"/>
            <a:ext cx="2743200" cy="365125"/>
          </a:xfrm>
        </p:spPr>
        <p:txBody>
          <a:bodyPr/>
          <a:lstStyle/>
          <a:p>
            <a:fld id="{44526356-4336-4DA3-B207-6E54CA1DC2E8}" type="slidenum">
              <a:rPr lang="ru-RU" smtClean="0"/>
              <a:t>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86047-65F8-3342-1DAA-EB033D5A5B08}"/>
              </a:ext>
            </a:extLst>
          </p:cNvPr>
          <p:cNvSpPr txBox="1"/>
          <p:nvPr/>
        </p:nvSpPr>
        <p:spPr>
          <a:xfrm>
            <a:off x="429192" y="46705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Танковый симулятор «</a:t>
            </a:r>
            <a:r>
              <a:rPr lang="ru-RU" sz="2800" dirty="0" err="1"/>
              <a:t>Tank</a:t>
            </a:r>
            <a:r>
              <a:rPr lang="ru-RU" sz="2800" dirty="0"/>
              <a:t> </a:t>
            </a:r>
            <a:r>
              <a:rPr lang="ru-RU" sz="2800" dirty="0" err="1"/>
              <a:t>Simous</a:t>
            </a:r>
            <a:r>
              <a:rPr lang="ru-RU" sz="2800" dirty="0"/>
              <a:t>»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8434098-746C-0858-92F4-41810360EC4A}"/>
              </a:ext>
            </a:extLst>
          </p:cNvPr>
          <p:cNvCxnSpPr>
            <a:cxnSpLocks/>
          </p:cNvCxnSpPr>
          <p:nvPr/>
        </p:nvCxnSpPr>
        <p:spPr>
          <a:xfrm>
            <a:off x="9374659" y="533142"/>
            <a:ext cx="0" cy="5877183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B22CF4-7B96-4B4A-DDBE-8B96D9A69206}"/>
              </a:ext>
            </a:extLst>
          </p:cNvPr>
          <p:cNvSpPr txBox="1"/>
          <p:nvPr/>
        </p:nvSpPr>
        <p:spPr>
          <a:xfrm>
            <a:off x="9571698" y="552759"/>
            <a:ext cx="23440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Синопсис</a:t>
            </a: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Особенности</a:t>
            </a:r>
            <a:endParaRPr lang="ru-RU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еханики</a:t>
            </a: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Дизайн уровней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Редактор уровней</a:t>
            </a:r>
          </a:p>
          <a:p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Перспективы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E2FEE-98C6-5A32-FBE7-A3D4EC854740}"/>
              </a:ext>
            </a:extLst>
          </p:cNvPr>
          <p:cNvSpPr txBox="1"/>
          <p:nvPr/>
        </p:nvSpPr>
        <p:spPr>
          <a:xfrm>
            <a:off x="429192" y="1291423"/>
            <a:ext cx="68764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Игровой симулятор управления гусеничными платформами в различных окружающих условиях их применения.</a:t>
            </a:r>
          </a:p>
          <a:p>
            <a:endParaRPr lang="ru-RU" dirty="0"/>
          </a:p>
          <a:p>
            <a:r>
              <a:rPr lang="ru-RU" dirty="0"/>
              <a:t>Автоматизация управления гусеничной платформой, разработка системы автопилотирования для последующего переноса на натуральную физическую модель, способную к автономному перемещению на местности.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3ED06A8-B5A1-EFE5-857A-8CD6F10B9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81" y="3804019"/>
            <a:ext cx="3276034" cy="22658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chemeClr val="accent2">
                <a:lumMod val="20000"/>
                <a:lumOff val="8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CDEEC6E-D86C-4DFF-1396-09359C73C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4"/>
          <a:stretch/>
        </p:blipFill>
        <p:spPr>
          <a:xfrm>
            <a:off x="4877365" y="3804019"/>
            <a:ext cx="3276035" cy="22658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chemeClr val="accent2">
                <a:lumMod val="20000"/>
                <a:lumOff val="8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62137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FAD7F043-4556-CDC1-DE46-CDFB2B87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0175"/>
            <a:ext cx="4114800" cy="365125"/>
          </a:xfrm>
        </p:spPr>
        <p:txBody>
          <a:bodyPr/>
          <a:lstStyle/>
          <a:p>
            <a:r>
              <a:rPr lang="ru-RU" sz="1200" dirty="0"/>
              <a:t>«</a:t>
            </a:r>
            <a:r>
              <a:rPr lang="ru-RU" sz="1200" dirty="0" err="1"/>
              <a:t>TankSimous</a:t>
            </a:r>
            <a:r>
              <a:rPr lang="ru-RU" sz="1200" dirty="0"/>
              <a:t>» </a:t>
            </a:r>
            <a:r>
              <a:rPr lang="ru-RU" sz="1200" dirty="0" err="1"/>
              <a:t>by</a:t>
            </a:r>
            <a:r>
              <a:rPr lang="ru-RU" sz="1200" dirty="0"/>
              <a:t> </a:t>
            </a:r>
            <a:r>
              <a:rPr lang="ru-RU" sz="1200" dirty="0" err="1"/>
              <a:t>Ry.Mikky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2779360-690A-FEAE-FA0A-9566F7966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0175"/>
            <a:ext cx="2743200" cy="365125"/>
          </a:xfrm>
        </p:spPr>
        <p:txBody>
          <a:bodyPr/>
          <a:lstStyle/>
          <a:p>
            <a:fld id="{44526356-4336-4DA3-B207-6E54CA1DC2E8}" type="slidenum">
              <a:rPr lang="ru-RU" smtClean="0"/>
              <a:t>3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86047-65F8-3342-1DAA-EB033D5A5B08}"/>
              </a:ext>
            </a:extLst>
          </p:cNvPr>
          <p:cNvSpPr txBox="1"/>
          <p:nvPr/>
        </p:nvSpPr>
        <p:spPr>
          <a:xfrm>
            <a:off x="429192" y="46705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Танковый симулятор «</a:t>
            </a:r>
            <a:r>
              <a:rPr lang="ru-RU" sz="2800" dirty="0" err="1"/>
              <a:t>Tank</a:t>
            </a:r>
            <a:r>
              <a:rPr lang="ru-RU" sz="2800" dirty="0"/>
              <a:t> </a:t>
            </a:r>
            <a:r>
              <a:rPr lang="ru-RU" sz="2800" dirty="0" err="1"/>
              <a:t>Simous</a:t>
            </a:r>
            <a:r>
              <a:rPr lang="ru-RU" sz="2800" dirty="0"/>
              <a:t>»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8434098-746C-0858-92F4-41810360EC4A}"/>
              </a:ext>
            </a:extLst>
          </p:cNvPr>
          <p:cNvCxnSpPr>
            <a:cxnSpLocks/>
          </p:cNvCxnSpPr>
          <p:nvPr/>
        </p:nvCxnSpPr>
        <p:spPr>
          <a:xfrm>
            <a:off x="9374659" y="533142"/>
            <a:ext cx="0" cy="5877183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B22CF4-7B96-4B4A-DDBE-8B96D9A69206}"/>
              </a:ext>
            </a:extLst>
          </p:cNvPr>
          <p:cNvSpPr txBox="1"/>
          <p:nvPr/>
        </p:nvSpPr>
        <p:spPr>
          <a:xfrm>
            <a:off x="9571698" y="552759"/>
            <a:ext cx="23440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Синопсис</a:t>
            </a:r>
          </a:p>
          <a:p>
            <a:r>
              <a:rPr lang="ru-RU" dirty="0"/>
              <a:t>Особенности</a:t>
            </a:r>
            <a:endParaRPr lang="ru-RU" sz="1800" dirty="0"/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еханики</a:t>
            </a: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Дизайн уровней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Редактор уровней</a:t>
            </a:r>
          </a:p>
          <a:p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Перспективы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E2FEE-98C6-5A32-FBE7-A3D4EC854740}"/>
              </a:ext>
            </a:extLst>
          </p:cNvPr>
          <p:cNvSpPr txBox="1"/>
          <p:nvPr/>
        </p:nvSpPr>
        <p:spPr>
          <a:xfrm>
            <a:off x="429192" y="1291423"/>
            <a:ext cx="687648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- Реалистичная физика управления транспортным средством в различных метеоусловиях и окружающем ландшафте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- Управление на двух аналоговых стиках в качестве имитации оригинального гусеничного управления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- Использование лебедки и окружающего ландшафта для помощи в преодолении препятствий 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- Встроенный редактор уровней для разработки пользователем собственных уровней с общей базой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- Автоматическая процедурная генерация ландшафта по загруженной спутниковой фотографии местности</a:t>
            </a:r>
          </a:p>
          <a:p>
            <a:r>
              <a:rPr lang="ru-RU" dirty="0"/>
              <a:t>		</a:t>
            </a:r>
          </a:p>
          <a:p>
            <a:r>
              <a:rPr lang="ru-RU" dirty="0"/>
              <a:t>- Рейтинговая система, основанная на результатах наиболее быстрого и техничного прохождения уровня</a:t>
            </a:r>
          </a:p>
        </p:txBody>
      </p:sp>
    </p:spTree>
    <p:extLst>
      <p:ext uri="{BB962C8B-B14F-4D97-AF65-F5344CB8AC3E}">
        <p14:creationId xmlns:p14="http://schemas.microsoft.com/office/powerpoint/2010/main" val="212103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FAD7F043-4556-CDC1-DE46-CDFB2B87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0175"/>
            <a:ext cx="4114800" cy="365125"/>
          </a:xfrm>
        </p:spPr>
        <p:txBody>
          <a:bodyPr/>
          <a:lstStyle/>
          <a:p>
            <a:r>
              <a:rPr lang="ru-RU" sz="1200" dirty="0"/>
              <a:t>«</a:t>
            </a:r>
            <a:r>
              <a:rPr lang="ru-RU" sz="1200" dirty="0" err="1"/>
              <a:t>TankSimous</a:t>
            </a:r>
            <a:r>
              <a:rPr lang="ru-RU" sz="1200" dirty="0"/>
              <a:t>» </a:t>
            </a:r>
            <a:r>
              <a:rPr lang="ru-RU" sz="1200" dirty="0" err="1"/>
              <a:t>by</a:t>
            </a:r>
            <a:r>
              <a:rPr lang="ru-RU" sz="1200" dirty="0"/>
              <a:t> </a:t>
            </a:r>
            <a:r>
              <a:rPr lang="ru-RU" sz="1200" dirty="0" err="1"/>
              <a:t>Ry.Mikky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2779360-690A-FEAE-FA0A-9566F7966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0175"/>
            <a:ext cx="2743200" cy="365125"/>
          </a:xfrm>
        </p:spPr>
        <p:txBody>
          <a:bodyPr/>
          <a:lstStyle/>
          <a:p>
            <a:fld id="{44526356-4336-4DA3-B207-6E54CA1DC2E8}" type="slidenum">
              <a:rPr lang="ru-RU" smtClean="0"/>
              <a:t>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86047-65F8-3342-1DAA-EB033D5A5B08}"/>
              </a:ext>
            </a:extLst>
          </p:cNvPr>
          <p:cNvSpPr txBox="1"/>
          <p:nvPr/>
        </p:nvSpPr>
        <p:spPr>
          <a:xfrm>
            <a:off x="429192" y="46705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Танковый симулятор «</a:t>
            </a:r>
            <a:r>
              <a:rPr lang="ru-RU" sz="2800" dirty="0" err="1"/>
              <a:t>Tank</a:t>
            </a:r>
            <a:r>
              <a:rPr lang="ru-RU" sz="2800" dirty="0"/>
              <a:t> </a:t>
            </a:r>
            <a:r>
              <a:rPr lang="ru-RU" sz="2800" dirty="0" err="1"/>
              <a:t>Simous</a:t>
            </a:r>
            <a:r>
              <a:rPr lang="ru-RU" sz="2800" dirty="0"/>
              <a:t>»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8434098-746C-0858-92F4-41810360EC4A}"/>
              </a:ext>
            </a:extLst>
          </p:cNvPr>
          <p:cNvCxnSpPr>
            <a:cxnSpLocks/>
          </p:cNvCxnSpPr>
          <p:nvPr/>
        </p:nvCxnSpPr>
        <p:spPr>
          <a:xfrm>
            <a:off x="9374659" y="533142"/>
            <a:ext cx="0" cy="5877183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B22CF4-7B96-4B4A-DDBE-8B96D9A69206}"/>
              </a:ext>
            </a:extLst>
          </p:cNvPr>
          <p:cNvSpPr txBox="1"/>
          <p:nvPr/>
        </p:nvSpPr>
        <p:spPr>
          <a:xfrm>
            <a:off x="9571698" y="552759"/>
            <a:ext cx="23440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Синопсис</a:t>
            </a: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Особенности</a:t>
            </a:r>
            <a:endParaRPr lang="ru-RU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ru-RU" dirty="0"/>
              <a:t>М</a:t>
            </a:r>
            <a:r>
              <a:rPr lang="ru-RU" sz="1800" dirty="0"/>
              <a:t>еханики</a:t>
            </a: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Дизайн уровней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Редактор уровней</a:t>
            </a:r>
          </a:p>
          <a:p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Перспективы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E2FEE-98C6-5A32-FBE7-A3D4EC854740}"/>
              </a:ext>
            </a:extLst>
          </p:cNvPr>
          <p:cNvSpPr txBox="1"/>
          <p:nvPr/>
        </p:nvSpPr>
        <p:spPr>
          <a:xfrm>
            <a:off x="429192" y="1291423"/>
            <a:ext cx="68764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- Разрушение ландшафта при стрельбе или наезде на препятствие</a:t>
            </a:r>
          </a:p>
          <a:p>
            <a:endParaRPr lang="ru-RU" dirty="0"/>
          </a:p>
          <a:p>
            <a:r>
              <a:rPr lang="ru-RU" dirty="0"/>
              <a:t>- Имитация танкового сражения на близкой и дальней дистанции</a:t>
            </a:r>
          </a:p>
          <a:p>
            <a:endParaRPr lang="ru-RU" dirty="0"/>
          </a:p>
          <a:p>
            <a:r>
              <a:rPr lang="ru-RU" dirty="0"/>
              <a:t>- Раздельное управление перемещением и стрельбой путём передачи управления платформой автопилоту по заданным координатам</a:t>
            </a:r>
          </a:p>
          <a:p>
            <a:endParaRPr lang="ru-RU" dirty="0"/>
          </a:p>
          <a:p>
            <a:r>
              <a:rPr lang="ru-RU" dirty="0"/>
              <a:t>- Взаимодействие с ландшафтом и покрытием для наиболее эффективного перемещения на местности, занятии более выгодной и безопасной позиции</a:t>
            </a:r>
            <a:br>
              <a:rPr lang="ru-RU" dirty="0"/>
            </a:br>
            <a:endParaRPr lang="ru-RU" dirty="0"/>
          </a:p>
          <a:p>
            <a:r>
              <a:rPr lang="ru-RU" dirty="0"/>
              <a:t>- «Окапывание» на местности для некоторых видов бронетехники</a:t>
            </a:r>
          </a:p>
          <a:p>
            <a:endParaRPr lang="ru-RU" dirty="0"/>
          </a:p>
          <a:p>
            <a:r>
              <a:rPr lang="ru-RU" dirty="0"/>
              <a:t>- Различные виды заданий на карте, такие как «достижение цели», «сражение», «выбраться из под обстрела» и прочие</a:t>
            </a:r>
          </a:p>
        </p:txBody>
      </p:sp>
    </p:spTree>
    <p:extLst>
      <p:ext uri="{BB962C8B-B14F-4D97-AF65-F5344CB8AC3E}">
        <p14:creationId xmlns:p14="http://schemas.microsoft.com/office/powerpoint/2010/main" val="874355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FAD7F043-4556-CDC1-DE46-CDFB2B87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0175"/>
            <a:ext cx="4114800" cy="365125"/>
          </a:xfrm>
        </p:spPr>
        <p:txBody>
          <a:bodyPr/>
          <a:lstStyle/>
          <a:p>
            <a:r>
              <a:rPr lang="ru-RU" sz="1200" dirty="0"/>
              <a:t>«</a:t>
            </a:r>
            <a:r>
              <a:rPr lang="ru-RU" sz="1200" dirty="0" err="1"/>
              <a:t>TankSimous</a:t>
            </a:r>
            <a:r>
              <a:rPr lang="ru-RU" sz="1200" dirty="0"/>
              <a:t>» </a:t>
            </a:r>
            <a:r>
              <a:rPr lang="ru-RU" sz="1200" dirty="0" err="1"/>
              <a:t>by</a:t>
            </a:r>
            <a:r>
              <a:rPr lang="ru-RU" sz="1200" dirty="0"/>
              <a:t> </a:t>
            </a:r>
            <a:r>
              <a:rPr lang="ru-RU" sz="1200" dirty="0" err="1"/>
              <a:t>Ry.Mikky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2779360-690A-FEAE-FA0A-9566F7966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0175"/>
            <a:ext cx="2743200" cy="365125"/>
          </a:xfrm>
        </p:spPr>
        <p:txBody>
          <a:bodyPr/>
          <a:lstStyle/>
          <a:p>
            <a:fld id="{44526356-4336-4DA3-B207-6E54CA1DC2E8}" type="slidenum">
              <a:rPr lang="ru-RU" smtClean="0"/>
              <a:t>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86047-65F8-3342-1DAA-EB033D5A5B08}"/>
              </a:ext>
            </a:extLst>
          </p:cNvPr>
          <p:cNvSpPr txBox="1"/>
          <p:nvPr/>
        </p:nvSpPr>
        <p:spPr>
          <a:xfrm>
            <a:off x="429192" y="46705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Танковый симулятор «</a:t>
            </a:r>
            <a:r>
              <a:rPr lang="ru-RU" sz="2800" dirty="0" err="1"/>
              <a:t>Tank</a:t>
            </a:r>
            <a:r>
              <a:rPr lang="ru-RU" sz="2800" dirty="0"/>
              <a:t> </a:t>
            </a:r>
            <a:r>
              <a:rPr lang="ru-RU" sz="2800" dirty="0" err="1"/>
              <a:t>Simous</a:t>
            </a:r>
            <a:r>
              <a:rPr lang="ru-RU" sz="2800" dirty="0"/>
              <a:t>»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8434098-746C-0858-92F4-41810360EC4A}"/>
              </a:ext>
            </a:extLst>
          </p:cNvPr>
          <p:cNvCxnSpPr>
            <a:cxnSpLocks/>
          </p:cNvCxnSpPr>
          <p:nvPr/>
        </p:nvCxnSpPr>
        <p:spPr>
          <a:xfrm>
            <a:off x="9374659" y="533142"/>
            <a:ext cx="0" cy="5877183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B22CF4-7B96-4B4A-DDBE-8B96D9A69206}"/>
              </a:ext>
            </a:extLst>
          </p:cNvPr>
          <p:cNvSpPr txBox="1"/>
          <p:nvPr/>
        </p:nvSpPr>
        <p:spPr>
          <a:xfrm>
            <a:off x="9571698" y="552759"/>
            <a:ext cx="23440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Синопсис</a:t>
            </a: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Особенности</a:t>
            </a:r>
            <a:endParaRPr lang="ru-RU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еханики</a:t>
            </a:r>
          </a:p>
          <a:p>
            <a:r>
              <a:rPr lang="ru-RU" dirty="0"/>
              <a:t>Дизайн уровней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Редактор уровней</a:t>
            </a:r>
          </a:p>
          <a:p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Перспективы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E2FEE-98C6-5A32-FBE7-A3D4EC854740}"/>
              </a:ext>
            </a:extLst>
          </p:cNvPr>
          <p:cNvSpPr txBox="1"/>
          <p:nvPr/>
        </p:nvSpPr>
        <p:spPr>
          <a:xfrm>
            <a:off x="429192" y="1291423"/>
            <a:ext cx="6876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- Подготовка карты на основе спутникового изображения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7B69E3-E259-4D94-07BD-7397F788C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12" y="2038075"/>
            <a:ext cx="6457564" cy="406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6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FAD7F043-4556-CDC1-DE46-CDFB2B87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0175"/>
            <a:ext cx="4114800" cy="365125"/>
          </a:xfrm>
        </p:spPr>
        <p:txBody>
          <a:bodyPr/>
          <a:lstStyle/>
          <a:p>
            <a:r>
              <a:rPr lang="ru-RU" sz="1200" dirty="0"/>
              <a:t>«</a:t>
            </a:r>
            <a:r>
              <a:rPr lang="ru-RU" sz="1200" dirty="0" err="1"/>
              <a:t>TankSimous</a:t>
            </a:r>
            <a:r>
              <a:rPr lang="ru-RU" sz="1200" dirty="0"/>
              <a:t>» </a:t>
            </a:r>
            <a:r>
              <a:rPr lang="ru-RU" sz="1200" dirty="0" err="1"/>
              <a:t>by</a:t>
            </a:r>
            <a:r>
              <a:rPr lang="ru-RU" sz="1200" dirty="0"/>
              <a:t> </a:t>
            </a:r>
            <a:r>
              <a:rPr lang="ru-RU" sz="1200" dirty="0" err="1"/>
              <a:t>Ry.Mikky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2779360-690A-FEAE-FA0A-9566F7966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0175"/>
            <a:ext cx="2743200" cy="365125"/>
          </a:xfrm>
        </p:spPr>
        <p:txBody>
          <a:bodyPr/>
          <a:lstStyle/>
          <a:p>
            <a:fld id="{44526356-4336-4DA3-B207-6E54CA1DC2E8}" type="slidenum">
              <a:rPr lang="ru-RU" smtClean="0"/>
              <a:t>6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86047-65F8-3342-1DAA-EB033D5A5B08}"/>
              </a:ext>
            </a:extLst>
          </p:cNvPr>
          <p:cNvSpPr txBox="1"/>
          <p:nvPr/>
        </p:nvSpPr>
        <p:spPr>
          <a:xfrm>
            <a:off x="429192" y="46705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Танковый симулятор «</a:t>
            </a:r>
            <a:r>
              <a:rPr lang="ru-RU" sz="2800" dirty="0" err="1"/>
              <a:t>Tank</a:t>
            </a:r>
            <a:r>
              <a:rPr lang="ru-RU" sz="2800" dirty="0"/>
              <a:t> </a:t>
            </a:r>
            <a:r>
              <a:rPr lang="ru-RU" sz="2800" dirty="0" err="1"/>
              <a:t>Simous</a:t>
            </a:r>
            <a:r>
              <a:rPr lang="ru-RU" sz="2800" dirty="0"/>
              <a:t>»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8434098-746C-0858-92F4-41810360EC4A}"/>
              </a:ext>
            </a:extLst>
          </p:cNvPr>
          <p:cNvCxnSpPr>
            <a:cxnSpLocks/>
          </p:cNvCxnSpPr>
          <p:nvPr/>
        </p:nvCxnSpPr>
        <p:spPr>
          <a:xfrm>
            <a:off x="9374659" y="533142"/>
            <a:ext cx="0" cy="5877183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B22CF4-7B96-4B4A-DDBE-8B96D9A69206}"/>
              </a:ext>
            </a:extLst>
          </p:cNvPr>
          <p:cNvSpPr txBox="1"/>
          <p:nvPr/>
        </p:nvSpPr>
        <p:spPr>
          <a:xfrm>
            <a:off x="9571698" y="552759"/>
            <a:ext cx="23440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Синопсис</a:t>
            </a: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Особенности</a:t>
            </a:r>
            <a:endParaRPr lang="ru-RU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еханики</a:t>
            </a:r>
          </a:p>
          <a:p>
            <a:r>
              <a:rPr lang="ru-RU" dirty="0"/>
              <a:t>Дизайн уровней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Редактор уровней</a:t>
            </a:r>
          </a:p>
          <a:p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Перспективы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E2FEE-98C6-5A32-FBE7-A3D4EC854740}"/>
              </a:ext>
            </a:extLst>
          </p:cNvPr>
          <p:cNvSpPr txBox="1"/>
          <p:nvPr/>
        </p:nvSpPr>
        <p:spPr>
          <a:xfrm>
            <a:off x="429192" y="1291423"/>
            <a:ext cx="6876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- Подготовка карты на основе спутникового изображения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5852FA-9297-2493-DDB1-B85232B0A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29192" y="2136890"/>
            <a:ext cx="3899830" cy="38671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402FFE7-33D0-C9C2-2E4F-16A803D13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2" r="6239"/>
          <a:stretch/>
        </p:blipFill>
        <p:spPr>
          <a:xfrm>
            <a:off x="4829740" y="2136889"/>
            <a:ext cx="3899831" cy="38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FAD7F043-4556-CDC1-DE46-CDFB2B87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0175"/>
            <a:ext cx="4114800" cy="365125"/>
          </a:xfrm>
        </p:spPr>
        <p:txBody>
          <a:bodyPr/>
          <a:lstStyle/>
          <a:p>
            <a:r>
              <a:rPr lang="ru-RU" sz="1200" dirty="0"/>
              <a:t>«</a:t>
            </a:r>
            <a:r>
              <a:rPr lang="ru-RU" sz="1200" dirty="0" err="1"/>
              <a:t>TankSimous</a:t>
            </a:r>
            <a:r>
              <a:rPr lang="ru-RU" sz="1200" dirty="0"/>
              <a:t>» </a:t>
            </a:r>
            <a:r>
              <a:rPr lang="ru-RU" sz="1200" dirty="0" err="1"/>
              <a:t>by</a:t>
            </a:r>
            <a:r>
              <a:rPr lang="ru-RU" sz="1200" dirty="0"/>
              <a:t> </a:t>
            </a:r>
            <a:r>
              <a:rPr lang="ru-RU" sz="1200" dirty="0" err="1"/>
              <a:t>Ry.Mikky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2779360-690A-FEAE-FA0A-9566F7966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0175"/>
            <a:ext cx="2743200" cy="365125"/>
          </a:xfrm>
        </p:spPr>
        <p:txBody>
          <a:bodyPr/>
          <a:lstStyle/>
          <a:p>
            <a:fld id="{44526356-4336-4DA3-B207-6E54CA1DC2E8}" type="slidenum">
              <a:rPr lang="ru-RU" smtClean="0"/>
              <a:t>7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86047-65F8-3342-1DAA-EB033D5A5B08}"/>
              </a:ext>
            </a:extLst>
          </p:cNvPr>
          <p:cNvSpPr txBox="1"/>
          <p:nvPr/>
        </p:nvSpPr>
        <p:spPr>
          <a:xfrm>
            <a:off x="429192" y="46705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Танковый симулятор «</a:t>
            </a:r>
            <a:r>
              <a:rPr lang="ru-RU" sz="2800" dirty="0" err="1"/>
              <a:t>Tank</a:t>
            </a:r>
            <a:r>
              <a:rPr lang="ru-RU" sz="2800" dirty="0"/>
              <a:t> </a:t>
            </a:r>
            <a:r>
              <a:rPr lang="ru-RU" sz="2800" dirty="0" err="1"/>
              <a:t>Simous</a:t>
            </a:r>
            <a:r>
              <a:rPr lang="ru-RU" sz="2800" dirty="0"/>
              <a:t>»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8434098-746C-0858-92F4-41810360EC4A}"/>
              </a:ext>
            </a:extLst>
          </p:cNvPr>
          <p:cNvCxnSpPr>
            <a:cxnSpLocks/>
          </p:cNvCxnSpPr>
          <p:nvPr/>
        </p:nvCxnSpPr>
        <p:spPr>
          <a:xfrm>
            <a:off x="9374659" y="533142"/>
            <a:ext cx="0" cy="5877183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B22CF4-7B96-4B4A-DDBE-8B96D9A69206}"/>
              </a:ext>
            </a:extLst>
          </p:cNvPr>
          <p:cNvSpPr txBox="1"/>
          <p:nvPr/>
        </p:nvSpPr>
        <p:spPr>
          <a:xfrm>
            <a:off x="9571698" y="552759"/>
            <a:ext cx="23440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Синопсис</a:t>
            </a: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Особенности</a:t>
            </a:r>
            <a:endParaRPr lang="ru-RU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еханики</a:t>
            </a:r>
          </a:p>
          <a:p>
            <a:r>
              <a:rPr lang="ru-RU" dirty="0"/>
              <a:t>Дизайн уровней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Редактор уровней</a:t>
            </a:r>
          </a:p>
          <a:p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Перспективы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E2FEE-98C6-5A32-FBE7-A3D4EC854740}"/>
              </a:ext>
            </a:extLst>
          </p:cNvPr>
          <p:cNvSpPr txBox="1"/>
          <p:nvPr/>
        </p:nvSpPr>
        <p:spPr>
          <a:xfrm>
            <a:off x="429192" y="1291423"/>
            <a:ext cx="6876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- Подготовка карты на основе спутникового изображения для групповых сражений на местности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5852FA-9297-2493-DDB1-B85232B0A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29192" y="2136890"/>
            <a:ext cx="3899830" cy="38671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AC2F91C-552F-A37A-6087-77ED24910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43" y="2612003"/>
            <a:ext cx="414052" cy="4140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B70F15-492C-0CF4-3F02-CDA97B28D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08" y="4940360"/>
            <a:ext cx="447672" cy="44767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BD5CB6F-C52A-9610-1BFD-A094A6D5F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341" y="2136890"/>
            <a:ext cx="414052" cy="41405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BAAF6F2-E9EC-FFC4-2514-5079454FC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341" y="2712387"/>
            <a:ext cx="447672" cy="4476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CE90C8-55CF-E716-0174-9542FD4416CD}"/>
              </a:ext>
            </a:extLst>
          </p:cNvPr>
          <p:cNvSpPr txBox="1"/>
          <p:nvPr/>
        </p:nvSpPr>
        <p:spPr>
          <a:xfrm>
            <a:off x="5210461" y="2136890"/>
            <a:ext cx="3899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- Область старта красной команды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C8149-80D3-7190-FC7E-C195B1C16AE9}"/>
              </a:ext>
            </a:extLst>
          </p:cNvPr>
          <p:cNvSpPr txBox="1"/>
          <p:nvPr/>
        </p:nvSpPr>
        <p:spPr>
          <a:xfrm>
            <a:off x="5210460" y="2751557"/>
            <a:ext cx="3899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- Область старта зеленой команды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0C5A210-0EB0-3A94-3AD9-F2C8813DE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95" y="5253037"/>
            <a:ext cx="314324" cy="31432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317BB9F-51E1-30B8-AD57-7D700F041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6" y="4388017"/>
            <a:ext cx="314324" cy="3143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E82F9-963B-A947-FECF-E0C23A7788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74" y="5433123"/>
            <a:ext cx="314324" cy="31432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46ED50B-853A-726C-0938-51D4EE9CD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81" y="3321125"/>
            <a:ext cx="447671" cy="4476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E4F225-56FE-9DB3-A929-0E2342A53479}"/>
              </a:ext>
            </a:extLst>
          </p:cNvPr>
          <p:cNvSpPr txBox="1"/>
          <p:nvPr/>
        </p:nvSpPr>
        <p:spPr>
          <a:xfrm>
            <a:off x="5210459" y="3367780"/>
            <a:ext cx="3899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- Область перехода вброд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C47F65D-BAC8-25F2-B6D7-6CAB4D44A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51" y="3980225"/>
            <a:ext cx="322038" cy="322038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FF544CF-3D6D-FB5C-63B1-A5A62A7855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7" y="3929862"/>
            <a:ext cx="365126" cy="3651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58C1E85-3109-3B49-8284-6FB267B3CD25}"/>
              </a:ext>
            </a:extLst>
          </p:cNvPr>
          <p:cNvSpPr txBox="1"/>
          <p:nvPr/>
        </p:nvSpPr>
        <p:spPr>
          <a:xfrm>
            <a:off x="5210458" y="3980225"/>
            <a:ext cx="3899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- Заболоченная область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C97B120-9063-F820-B1BC-B29C2542E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10" y="4194610"/>
            <a:ext cx="322038" cy="322038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6F297712-2BE1-10E1-CC86-9A74153295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3" y="4349557"/>
            <a:ext cx="314324" cy="31432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C2E477C0-64BF-DCAC-6792-552511D185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97" y="4849872"/>
            <a:ext cx="314324" cy="31432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F2113A-900A-8568-446F-1CFAE83625B7}"/>
              </a:ext>
            </a:extLst>
          </p:cNvPr>
          <p:cNvSpPr txBox="1"/>
          <p:nvPr/>
        </p:nvSpPr>
        <p:spPr>
          <a:xfrm>
            <a:off x="5210459" y="4555494"/>
            <a:ext cx="3899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- Опасный берег, риск увязнуть в   </a:t>
            </a:r>
            <a:br>
              <a:rPr lang="ru-RU" dirty="0"/>
            </a:br>
            <a:r>
              <a:rPr lang="ru-RU" dirty="0"/>
              <a:t>   песке и затопить машину</a:t>
            </a:r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73B445D0-DC9E-6EA7-511E-017E11269B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340" y="4508840"/>
            <a:ext cx="447670" cy="44767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26AB8FF8-D1AF-F8E6-5884-75DDCD23E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935" y="3474525"/>
            <a:ext cx="363709" cy="363709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E1E3955-ACBC-8E07-F9D7-9C8B0BB067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04" y="3670223"/>
            <a:ext cx="518713" cy="518713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6D5E518A-47B0-9CF2-5500-2B2199A1C3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65" y="5290677"/>
            <a:ext cx="447672" cy="44767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57351EF-59B5-F027-FE00-E044D500EBA9}"/>
              </a:ext>
            </a:extLst>
          </p:cNvPr>
          <p:cNvSpPr txBox="1"/>
          <p:nvPr/>
        </p:nvSpPr>
        <p:spPr>
          <a:xfrm>
            <a:off x="5209745" y="5304741"/>
            <a:ext cx="38998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- Зона наибольшей опасности, и </a:t>
            </a:r>
            <a:br>
              <a:rPr lang="ru-RU" dirty="0"/>
            </a:br>
            <a:r>
              <a:rPr lang="ru-RU" dirty="0"/>
              <a:t>  наивысшей награды за удержание </a:t>
            </a:r>
            <a:br>
              <a:rPr lang="ru-RU" dirty="0"/>
            </a:br>
            <a:r>
              <a:rPr lang="ru-RU" dirty="0"/>
              <a:t>  позиции</a:t>
            </a:r>
          </a:p>
        </p:txBody>
      </p:sp>
    </p:spTree>
    <p:extLst>
      <p:ext uri="{BB962C8B-B14F-4D97-AF65-F5344CB8AC3E}">
        <p14:creationId xmlns:p14="http://schemas.microsoft.com/office/powerpoint/2010/main" val="3385658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FAD7F043-4556-CDC1-DE46-CDFB2B87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0175"/>
            <a:ext cx="4114800" cy="365125"/>
          </a:xfrm>
        </p:spPr>
        <p:txBody>
          <a:bodyPr/>
          <a:lstStyle/>
          <a:p>
            <a:r>
              <a:rPr lang="ru-RU" sz="1200" dirty="0"/>
              <a:t>«</a:t>
            </a:r>
            <a:r>
              <a:rPr lang="ru-RU" sz="1200" dirty="0" err="1"/>
              <a:t>TankSimous</a:t>
            </a:r>
            <a:r>
              <a:rPr lang="ru-RU" sz="1200" dirty="0"/>
              <a:t>» </a:t>
            </a:r>
            <a:r>
              <a:rPr lang="ru-RU" sz="1200" dirty="0" err="1"/>
              <a:t>by</a:t>
            </a:r>
            <a:r>
              <a:rPr lang="ru-RU" sz="1200" dirty="0"/>
              <a:t> </a:t>
            </a:r>
            <a:r>
              <a:rPr lang="ru-RU" sz="1200" dirty="0" err="1"/>
              <a:t>Ry.Mikky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2779360-690A-FEAE-FA0A-9566F7966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0175"/>
            <a:ext cx="2743200" cy="365125"/>
          </a:xfrm>
        </p:spPr>
        <p:txBody>
          <a:bodyPr/>
          <a:lstStyle/>
          <a:p>
            <a:fld id="{44526356-4336-4DA3-B207-6E54CA1DC2E8}" type="slidenum">
              <a:rPr lang="ru-RU" smtClean="0"/>
              <a:t>8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86047-65F8-3342-1DAA-EB033D5A5B08}"/>
              </a:ext>
            </a:extLst>
          </p:cNvPr>
          <p:cNvSpPr txBox="1"/>
          <p:nvPr/>
        </p:nvSpPr>
        <p:spPr>
          <a:xfrm>
            <a:off x="429192" y="46705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Танковый симулятор «</a:t>
            </a:r>
            <a:r>
              <a:rPr lang="ru-RU" sz="2800" dirty="0" err="1"/>
              <a:t>Tank</a:t>
            </a:r>
            <a:r>
              <a:rPr lang="ru-RU" sz="2800" dirty="0"/>
              <a:t> </a:t>
            </a:r>
            <a:r>
              <a:rPr lang="ru-RU" sz="2800" dirty="0" err="1"/>
              <a:t>Simous</a:t>
            </a:r>
            <a:r>
              <a:rPr lang="ru-RU" sz="2800" dirty="0"/>
              <a:t>»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8434098-746C-0858-92F4-41810360EC4A}"/>
              </a:ext>
            </a:extLst>
          </p:cNvPr>
          <p:cNvCxnSpPr>
            <a:cxnSpLocks/>
          </p:cNvCxnSpPr>
          <p:nvPr/>
        </p:nvCxnSpPr>
        <p:spPr>
          <a:xfrm>
            <a:off x="9374659" y="533142"/>
            <a:ext cx="0" cy="5877183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B22CF4-7B96-4B4A-DDBE-8B96D9A69206}"/>
              </a:ext>
            </a:extLst>
          </p:cNvPr>
          <p:cNvSpPr txBox="1"/>
          <p:nvPr/>
        </p:nvSpPr>
        <p:spPr>
          <a:xfrm>
            <a:off x="9571698" y="552759"/>
            <a:ext cx="23440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Синопсис</a:t>
            </a: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Особенности</a:t>
            </a:r>
            <a:endParaRPr lang="ru-RU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еханики</a:t>
            </a:r>
          </a:p>
          <a:p>
            <a:r>
              <a:rPr lang="ru-RU" dirty="0"/>
              <a:t>Дизайн уровней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Редактор уровней</a:t>
            </a:r>
          </a:p>
          <a:p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Перспективы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E2FEE-98C6-5A32-FBE7-A3D4EC854740}"/>
              </a:ext>
            </a:extLst>
          </p:cNvPr>
          <p:cNvSpPr txBox="1"/>
          <p:nvPr/>
        </p:nvSpPr>
        <p:spPr>
          <a:xfrm>
            <a:off x="429192" y="1291423"/>
            <a:ext cx="6876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- Подготовка карты на основе спутникового изображения для групповых сражений на местности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5852FA-9297-2493-DDB1-B85232B0A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29192" y="2136890"/>
            <a:ext cx="3899830" cy="38671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AC2F91C-552F-A37A-6087-77ED24910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43" y="2612003"/>
            <a:ext cx="414052" cy="4140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B70F15-492C-0CF4-3F02-CDA97B28D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08" y="4940360"/>
            <a:ext cx="447672" cy="4476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0C5A210-0EB0-3A94-3AD9-F2C8813DE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95" y="5253037"/>
            <a:ext cx="314324" cy="31432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317BB9F-51E1-30B8-AD57-7D700F041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6" y="4388017"/>
            <a:ext cx="314324" cy="3143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E82F9-963B-A947-FECF-E0C23A7788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74" y="5433123"/>
            <a:ext cx="314324" cy="31432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C47F65D-BAC8-25F2-B6D7-6CAB4D44A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51" y="3980225"/>
            <a:ext cx="322038" cy="322038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C97B120-9063-F820-B1BC-B29C2542E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10" y="4194610"/>
            <a:ext cx="322038" cy="322038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6F297712-2BE1-10E1-CC86-9A74153295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3" y="4349557"/>
            <a:ext cx="314324" cy="31432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C2E477C0-64BF-DCAC-6792-552511D185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97" y="4849872"/>
            <a:ext cx="314324" cy="31432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26AB8FF8-D1AF-F8E6-5884-75DDCD23E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935" y="3474525"/>
            <a:ext cx="363709" cy="363709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E1E3955-ACBC-8E07-F9D7-9C8B0BB067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04" y="3670223"/>
            <a:ext cx="518713" cy="5187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2FB28C-25A5-6096-0011-4CB35C14271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631" b="12302"/>
          <a:stretch/>
        </p:blipFill>
        <p:spPr>
          <a:xfrm>
            <a:off x="5498974" y="4328376"/>
            <a:ext cx="3139903" cy="1669969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8C489C4-935B-5436-2936-1FB655EB041E}"/>
              </a:ext>
            </a:extLst>
          </p:cNvPr>
          <p:cNvCxnSpPr>
            <a:cxnSpLocks/>
          </p:cNvCxnSpPr>
          <p:nvPr/>
        </p:nvCxnSpPr>
        <p:spPr>
          <a:xfrm flipH="1">
            <a:off x="4106980" y="4936081"/>
            <a:ext cx="1246070" cy="150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4E3A2E0-D244-B5D7-372A-D2D30FB680C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7335"/>
          <a:stretch/>
        </p:blipFill>
        <p:spPr>
          <a:xfrm>
            <a:off x="5498974" y="2136890"/>
            <a:ext cx="3142082" cy="1810761"/>
          </a:xfrm>
          <a:prstGeom prst="rect">
            <a:avLst/>
          </a:prstGeom>
        </p:spPr>
      </p:pic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D6A7E58-49F6-765A-F01C-421B1FD7E489}"/>
              </a:ext>
            </a:extLst>
          </p:cNvPr>
          <p:cNvCxnSpPr>
            <a:cxnSpLocks/>
          </p:cNvCxnSpPr>
          <p:nvPr/>
        </p:nvCxnSpPr>
        <p:spPr>
          <a:xfrm flipH="1">
            <a:off x="4047931" y="3361783"/>
            <a:ext cx="1314450" cy="1154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94003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468</Words>
  <Application>Microsoft Office PowerPoint</Application>
  <PresentationFormat>Широкоэкранный</PresentationFormat>
  <Paragraphs>98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TankSimous_Doc</dc:title>
  <dc:creator>Ry.Mikky</dc:creator>
  <cp:keywords>TankSimous</cp:keywords>
  <cp:lastModifiedBy>ArchiTECH ArchiTECH</cp:lastModifiedBy>
  <cp:revision>3</cp:revision>
  <dcterms:created xsi:type="dcterms:W3CDTF">2023-02-10T11:01:24Z</dcterms:created>
  <dcterms:modified xsi:type="dcterms:W3CDTF">2023-02-10T23:50:10Z</dcterms:modified>
</cp:coreProperties>
</file>